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59" r:id="rId4"/>
    <p:sldId id="260" r:id="rId5"/>
    <p:sldId id="261" r:id="rId6"/>
    <p:sldId id="277" r:id="rId7"/>
    <p:sldId id="281" r:id="rId8"/>
    <p:sldId id="280" r:id="rId9"/>
    <p:sldId id="279" r:id="rId10"/>
    <p:sldId id="271" r:id="rId11"/>
    <p:sldId id="275" r:id="rId12"/>
    <p:sldId id="262" r:id="rId13"/>
    <p:sldId id="263" r:id="rId14"/>
    <p:sldId id="264" r:id="rId15"/>
    <p:sldId id="266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26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EBA2E-950D-3F4E-9B7D-DFF7271A6C41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478A-5EF5-5447-BDFC-0B674FC5C21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27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48ABB-79E5-6947-BBA6-AA503BB4D6F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96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1478A-5EF5-5447-BDFC-0B674FC5C21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83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1478A-5EF5-5447-BDFC-0B674FC5C21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93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50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98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67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78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31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1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62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44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81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33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D94D8-B518-8E4D-9428-5C487BAC9E7C}" type="datetimeFigureOut">
              <a:rPr lang="it-IT" smtClean="0"/>
              <a:t>21/05/17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861983" y="1622778"/>
            <a:ext cx="5221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660066"/>
                </a:solidFill>
                <a:latin typeface="Arial"/>
                <a:cs typeface="Arial"/>
              </a:rPr>
              <a:t>PROGESS LOG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50334" y="3429001"/>
            <a:ext cx="3217333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Arial"/>
                <a:cs typeface="Arial"/>
              </a:rPr>
              <a:t>Edited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by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Loek </a:t>
            </a:r>
            <a:r>
              <a:rPr lang="nl-NL" dirty="0" err="1">
                <a:latin typeface="Arial"/>
                <a:cs typeface="Arial"/>
              </a:rPr>
              <a:t>Ehren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Mike </a:t>
            </a:r>
            <a:r>
              <a:rPr lang="nl-NL" dirty="0" err="1">
                <a:latin typeface="Arial"/>
                <a:cs typeface="Arial"/>
              </a:rPr>
              <a:t>Schatorjé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Simone </a:t>
            </a:r>
            <a:r>
              <a:rPr lang="nl-NL" dirty="0" err="1">
                <a:latin typeface="Arial"/>
                <a:cs typeface="Arial"/>
              </a:rPr>
              <a:t>Francesconi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err="1">
                <a:latin typeface="Arial"/>
                <a:cs typeface="Arial"/>
              </a:rPr>
              <a:t>Herm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Lecluse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Rick van </a:t>
            </a:r>
            <a:r>
              <a:rPr lang="nl-NL" dirty="0" err="1">
                <a:latin typeface="Arial"/>
                <a:cs typeface="Arial"/>
              </a:rPr>
              <a:t>Osch</a:t>
            </a:r>
            <a:endParaRPr lang="nl-NL" dirty="0">
              <a:latin typeface="Arial"/>
              <a:cs typeface="Arial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0D65-2476-0743-9616-E745E83F40EA}" type="datetime1">
              <a:rPr lang="en-US" b="1" smtClean="0">
                <a:solidFill>
                  <a:srgbClr val="660066"/>
                </a:solidFill>
              </a:rPr>
              <a:t>21/05/17</a:t>
            </a:fld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b="1" smtClean="0">
                <a:solidFill>
                  <a:srgbClr val="660066"/>
                </a:solidFill>
              </a:rPr>
              <a:t>1</a:t>
            </a:fld>
            <a:endParaRPr lang="it-IT" b="1">
              <a:solidFill>
                <a:srgbClr val="660066"/>
              </a:solidFill>
            </a:endParaRPr>
          </a:p>
        </p:txBody>
      </p:sp>
      <p:pic>
        <p:nvPicPr>
          <p:cNvPr id="2" name="Immagine 1" descr="Screen Shot 2017-05-04 at 16.04.3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5808" r="7622" b="3899"/>
          <a:stretch/>
        </p:blipFill>
        <p:spPr>
          <a:xfrm>
            <a:off x="3402192" y="2968015"/>
            <a:ext cx="5645529" cy="31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21/05/17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10</a:t>
            </a:fld>
            <a:endParaRPr lang="it-IT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660066"/>
                </a:solidFill>
              </a:rPr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401" y="1526824"/>
            <a:ext cx="3995399" cy="4829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19" y="1526824"/>
            <a:ext cx="3699739" cy="48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2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21/05/17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11</a:t>
            </a:fld>
            <a:endParaRPr lang="it-IT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660066"/>
                </a:solidFill>
              </a:rPr>
              <a:t>Results</a:t>
            </a:r>
          </a:p>
        </p:txBody>
      </p:sp>
      <p:pic>
        <p:nvPicPr>
          <p:cNvPr id="2" name="Immagine 1" descr="IMG_366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11354" r="7138" b="3930"/>
          <a:stretch/>
        </p:blipFill>
        <p:spPr>
          <a:xfrm rot="5400000">
            <a:off x="4223260" y="1793352"/>
            <a:ext cx="5002451" cy="4123546"/>
          </a:xfrm>
          <a:prstGeom prst="rect">
            <a:avLst/>
          </a:prstGeom>
        </p:spPr>
      </p:pic>
      <p:pic>
        <p:nvPicPr>
          <p:cNvPr id="3" name="Immagine 2" descr="IMG_366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t="12255" r="20924"/>
          <a:stretch/>
        </p:blipFill>
        <p:spPr>
          <a:xfrm rot="5400000">
            <a:off x="315675" y="1574817"/>
            <a:ext cx="3955150" cy="40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0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rubik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3703" r="22522" b="7538"/>
          <a:stretch/>
        </p:blipFill>
        <p:spPr>
          <a:xfrm>
            <a:off x="5404556" y="2243728"/>
            <a:ext cx="3033890" cy="2874432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21/05/17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12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398911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660066"/>
                </a:solidFill>
              </a:rPr>
              <a:t>What</a:t>
            </a:r>
            <a:r>
              <a:rPr lang="it-IT" b="1" dirty="0">
                <a:solidFill>
                  <a:srgbClr val="660066"/>
                </a:solidFill>
              </a:rPr>
              <a:t> </a:t>
            </a:r>
            <a:r>
              <a:rPr lang="it-IT" b="1" dirty="0" err="1">
                <a:solidFill>
                  <a:srgbClr val="660066"/>
                </a:solidFill>
              </a:rPr>
              <a:t>were</a:t>
            </a:r>
            <a:r>
              <a:rPr lang="it-IT" b="1" dirty="0">
                <a:solidFill>
                  <a:srgbClr val="660066"/>
                </a:solidFill>
              </a:rPr>
              <a:t> the </a:t>
            </a:r>
            <a:r>
              <a:rPr lang="it-IT" b="1" dirty="0" err="1">
                <a:solidFill>
                  <a:srgbClr val="660066"/>
                </a:solidFill>
              </a:rPr>
              <a:t>problems</a:t>
            </a:r>
            <a:r>
              <a:rPr lang="it-IT" b="1" dirty="0">
                <a:solidFill>
                  <a:srgbClr val="660066"/>
                </a:solidFill>
              </a:rPr>
              <a:t>?</a:t>
            </a: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443795" y="1417461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27000" y="2243728"/>
            <a:ext cx="54045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A </a:t>
            </a:r>
            <a:r>
              <a:rPr lang="en-US" sz="3200" dirty="0"/>
              <a:t>n</a:t>
            </a:r>
            <a:r>
              <a:rPr lang="en-US" sz="3200" dirty="0" smtClean="0"/>
              <a:t>ew process to </a:t>
            </a:r>
            <a:r>
              <a:rPr lang="en-US" sz="3200" dirty="0" err="1" smtClean="0"/>
              <a:t>anylise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Laser cutter rather busy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Difficult to fix all the faces of the prototype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05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457199" y="2333979"/>
            <a:ext cx="8229600" cy="2435578"/>
          </a:xfrm>
        </p:spPr>
        <p:txBody>
          <a:bodyPr/>
          <a:lstStyle/>
          <a:p>
            <a:r>
              <a:rPr lang="nl-NL" dirty="0" err="1" smtClean="0"/>
              <a:t>Very</a:t>
            </a:r>
            <a:r>
              <a:rPr lang="nl-NL" dirty="0" smtClean="0"/>
              <a:t> important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pay</a:t>
            </a:r>
            <a:r>
              <a:rPr lang="nl-NL" dirty="0" smtClean="0"/>
              <a:t> attention </a:t>
            </a:r>
            <a:r>
              <a:rPr lang="nl-NL" dirty="0" err="1" smtClean="0"/>
              <a:t>when</a:t>
            </a:r>
            <a:r>
              <a:rPr lang="nl-NL" dirty="0" smtClean="0"/>
              <a:t> we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the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processes</a:t>
            </a:r>
            <a:endParaRPr lang="nl-NL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21/05/17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13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610579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 err="1">
                <a:solidFill>
                  <a:srgbClr val="660066"/>
                </a:solidFill>
              </a:rPr>
              <a:t>What</a:t>
            </a:r>
            <a:r>
              <a:rPr lang="it-IT" sz="3200" b="1" dirty="0">
                <a:solidFill>
                  <a:srgbClr val="660066"/>
                </a:solidFill>
              </a:rPr>
              <a:t> </a:t>
            </a:r>
            <a:r>
              <a:rPr lang="it-IT" sz="3200" b="1" dirty="0" err="1">
                <a:solidFill>
                  <a:srgbClr val="660066"/>
                </a:solidFill>
              </a:rPr>
              <a:t>were</a:t>
            </a:r>
            <a:r>
              <a:rPr lang="it-IT" sz="3200" b="1" dirty="0">
                <a:solidFill>
                  <a:srgbClr val="660066"/>
                </a:solidFill>
              </a:rPr>
              <a:t> the </a:t>
            </a:r>
            <a:r>
              <a:rPr lang="it-IT" sz="3200" b="1" dirty="0" err="1">
                <a:solidFill>
                  <a:srgbClr val="660066"/>
                </a:solidFill>
              </a:rPr>
              <a:t>lessons</a:t>
            </a:r>
            <a:r>
              <a:rPr lang="it-IT" sz="3200" b="1" dirty="0">
                <a:solidFill>
                  <a:srgbClr val="660066"/>
                </a:solidFill>
              </a:rPr>
              <a:t> </a:t>
            </a:r>
            <a:r>
              <a:rPr lang="it-IT" sz="3200" b="1" dirty="0" err="1">
                <a:solidFill>
                  <a:srgbClr val="660066"/>
                </a:solidFill>
              </a:rPr>
              <a:t>learned</a:t>
            </a:r>
            <a:r>
              <a:rPr lang="it-IT" sz="3200" b="1" dirty="0">
                <a:solidFill>
                  <a:srgbClr val="660066"/>
                </a:solidFill>
              </a:rPr>
              <a:t>?</a:t>
            </a: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kstvak 1"/>
          <p:cNvSpPr txBox="1"/>
          <p:nvPr/>
        </p:nvSpPr>
        <p:spPr>
          <a:xfrm>
            <a:off x="3489969" y="1599619"/>
            <a:ext cx="4457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89719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tepbyst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2892778"/>
            <a:ext cx="3294623" cy="2230207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21/05/17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14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5229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>
                <a:solidFill>
                  <a:srgbClr val="660066"/>
                </a:solidFill>
              </a:rPr>
              <a:t>What</a:t>
            </a:r>
            <a:r>
              <a:rPr lang="nl-NL" b="1" dirty="0">
                <a:solidFill>
                  <a:srgbClr val="660066"/>
                </a:solidFill>
              </a:rPr>
              <a:t> do we want </a:t>
            </a:r>
            <a:r>
              <a:rPr lang="nl-NL" b="1" dirty="0" err="1">
                <a:solidFill>
                  <a:srgbClr val="660066"/>
                </a:solidFill>
              </a:rPr>
              <a:t>to</a:t>
            </a:r>
            <a:r>
              <a:rPr lang="nl-NL" b="1" dirty="0">
                <a:solidFill>
                  <a:srgbClr val="660066"/>
                </a:solidFill>
              </a:rPr>
              <a:t> </a:t>
            </a:r>
            <a:r>
              <a:rPr lang="nl-NL" b="1" dirty="0" err="1">
                <a:solidFill>
                  <a:srgbClr val="660066"/>
                </a:solidFill>
              </a:rPr>
              <a:t>achieve</a:t>
            </a:r>
            <a:r>
              <a:rPr lang="nl-NL" b="1" dirty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41112" y="2064705"/>
            <a:ext cx="5974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Cost analysis and differences among the 2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249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21/05/17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15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solidFill>
                  <a:srgbClr val="660066"/>
                </a:solidFill>
              </a:rPr>
              <a:t>Any</a:t>
            </a:r>
            <a:r>
              <a:rPr lang="nl-NL" sz="3200" b="1" dirty="0">
                <a:solidFill>
                  <a:srgbClr val="660066"/>
                </a:solidFill>
              </a:rPr>
              <a:t> Question?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7" name="Immagine 6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8" name="Connettore 1 7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olo 1"/>
          <p:cNvSpPr txBox="1">
            <a:spLocks/>
          </p:cNvSpPr>
          <p:nvPr/>
        </p:nvSpPr>
        <p:spPr>
          <a:xfrm>
            <a:off x="1978377" y="2229557"/>
            <a:ext cx="5173133" cy="194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b="1" dirty="0" err="1">
                <a:solidFill>
                  <a:srgbClr val="660066"/>
                </a:solidFill>
              </a:rPr>
              <a:t>Thanks</a:t>
            </a:r>
            <a:r>
              <a:rPr lang="nl-NL" sz="4800" b="1" dirty="0">
                <a:solidFill>
                  <a:srgbClr val="660066"/>
                </a:solidFill>
              </a:rPr>
              <a:t> </a:t>
            </a:r>
            <a:r>
              <a:rPr lang="nl-NL" sz="4800" b="1" dirty="0" err="1">
                <a:solidFill>
                  <a:srgbClr val="660066"/>
                </a:solidFill>
              </a:rPr>
              <a:t>for</a:t>
            </a:r>
            <a:r>
              <a:rPr lang="nl-NL" sz="4800" b="1" dirty="0">
                <a:solidFill>
                  <a:srgbClr val="660066"/>
                </a:solidFill>
              </a:rPr>
              <a:t> </a:t>
            </a:r>
            <a:r>
              <a:rPr lang="nl-NL" sz="4800" b="1" dirty="0" err="1">
                <a:solidFill>
                  <a:srgbClr val="660066"/>
                </a:solidFill>
              </a:rPr>
              <a:t>your</a:t>
            </a:r>
            <a:r>
              <a:rPr lang="nl-NL" sz="4800" b="1" dirty="0">
                <a:solidFill>
                  <a:srgbClr val="660066"/>
                </a:solidFill>
              </a:rPr>
              <a:t> attention!</a:t>
            </a:r>
            <a:endParaRPr lang="it-IT" sz="4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660066"/>
                </a:solidFill>
              </a:rPr>
              <a:t>The project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4" y="2031092"/>
            <a:ext cx="9412111" cy="3628765"/>
          </a:xfrm>
          <a:prstGeom prst="rect">
            <a:avLst/>
          </a:prstGeom>
        </p:spPr>
      </p:pic>
      <p:pic>
        <p:nvPicPr>
          <p:cNvPr id="3074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23" y="2883294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22" y="4485955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in progress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07" y="3460967"/>
            <a:ext cx="1066270" cy="95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23" y="2883294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23" y="4403423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ttore 1 2"/>
          <p:cNvCxnSpPr/>
          <p:nvPr/>
        </p:nvCxnSpPr>
        <p:spPr>
          <a:xfrm>
            <a:off x="7474856" y="2322286"/>
            <a:ext cx="0" cy="2658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49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five-skills-needed-to-achieve-your-career-goa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"/>
          <a:stretch/>
        </p:blipFill>
        <p:spPr>
          <a:xfrm>
            <a:off x="5700889" y="1976979"/>
            <a:ext cx="3052939" cy="3399844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A970-901F-FF41-95BB-674823E5C08C}" type="datetime1">
              <a:rPr lang="en-US" smtClean="0"/>
              <a:t>21/05/17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3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3" name="Titolo 1"/>
          <p:cNvSpPr txBox="1">
            <a:spLocks/>
          </p:cNvSpPr>
          <p:nvPr/>
        </p:nvSpPr>
        <p:spPr>
          <a:xfrm>
            <a:off x="457199" y="274638"/>
            <a:ext cx="5469467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solidFill>
                  <a:srgbClr val="660066"/>
                </a:solidFill>
              </a:rPr>
              <a:t>What</a:t>
            </a:r>
            <a:r>
              <a:rPr lang="nl-NL" sz="3200" b="1" dirty="0">
                <a:solidFill>
                  <a:srgbClr val="660066"/>
                </a:solidFill>
              </a:rPr>
              <a:t> </a:t>
            </a:r>
            <a:r>
              <a:rPr lang="nl-NL" sz="3200" b="1" dirty="0" err="1">
                <a:solidFill>
                  <a:srgbClr val="660066"/>
                </a:solidFill>
              </a:rPr>
              <a:t>did</a:t>
            </a:r>
            <a:r>
              <a:rPr lang="nl-NL" sz="3200" b="1" dirty="0">
                <a:solidFill>
                  <a:srgbClr val="660066"/>
                </a:solidFill>
              </a:rPr>
              <a:t> we want </a:t>
            </a:r>
            <a:r>
              <a:rPr lang="nl-NL" sz="3200" b="1" dirty="0" err="1">
                <a:solidFill>
                  <a:srgbClr val="660066"/>
                </a:solidFill>
              </a:rPr>
              <a:t>to</a:t>
            </a:r>
            <a:r>
              <a:rPr lang="nl-NL" sz="3200" b="1" dirty="0">
                <a:solidFill>
                  <a:srgbClr val="660066"/>
                </a:solidFill>
              </a:rPr>
              <a:t> </a:t>
            </a:r>
            <a:r>
              <a:rPr lang="nl-NL" sz="3200" b="1" dirty="0" err="1">
                <a:solidFill>
                  <a:srgbClr val="660066"/>
                </a:solidFill>
              </a:rPr>
              <a:t>achieve</a:t>
            </a:r>
            <a:r>
              <a:rPr lang="nl-NL" sz="3200" b="1" dirty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38666" y="1837393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Continue with report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Evaluate process map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Continue </a:t>
            </a:r>
            <a:r>
              <a:rPr lang="en-US" sz="3200" dirty="0"/>
              <a:t>with the exhibition </a:t>
            </a:r>
            <a:r>
              <a:rPr lang="en-US" sz="3200" dirty="0" smtClean="0"/>
              <a:t>Presentation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Prototype physical building 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505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2850-09C1-F74D-AF74-E66AECAB6E77}" type="datetime1">
              <a:rPr lang="en-US" smtClean="0"/>
              <a:t>21/05/17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4</a:t>
            </a:fld>
            <a:endParaRPr lang="it-IT"/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660066"/>
                </a:solidFill>
              </a:rPr>
              <a:t>How </a:t>
            </a:r>
            <a:r>
              <a:rPr lang="nl-NL" b="1" dirty="0" err="1">
                <a:solidFill>
                  <a:srgbClr val="660066"/>
                </a:solidFill>
              </a:rPr>
              <a:t>did</a:t>
            </a:r>
            <a:r>
              <a:rPr lang="nl-NL" b="1" dirty="0">
                <a:solidFill>
                  <a:srgbClr val="660066"/>
                </a:solidFill>
              </a:rPr>
              <a:t> we do </a:t>
            </a:r>
            <a:r>
              <a:rPr lang="nl-NL" b="1" dirty="0" err="1">
                <a:solidFill>
                  <a:srgbClr val="660066"/>
                </a:solidFill>
              </a:rPr>
              <a:t>it</a:t>
            </a:r>
            <a:r>
              <a:rPr lang="nl-NL" b="1" dirty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156633" y="1469581"/>
            <a:ext cx="57157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Divided </a:t>
            </a:r>
            <a:r>
              <a:rPr lang="en-US" sz="3200" dirty="0" smtClean="0"/>
              <a:t>work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Gathering more information from Leo Jacobs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Cut and assemble the prototype</a:t>
            </a:r>
          </a:p>
        </p:txBody>
      </p:sp>
      <p:pic>
        <p:nvPicPr>
          <p:cNvPr id="2" name="Picture 2" descr="https://www.sculpteo.com/blog/wp-content/uploads/2016/06/Download-Solidworks-2013-F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27" y="1225118"/>
            <a:ext cx="2473773" cy="233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codementor.io/assets/tutors/c-sharp-tutors-onli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10" y="3843585"/>
            <a:ext cx="2877890" cy="28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d/d9/Node.js_logo.svg/2000px-Node.js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01" y="4789426"/>
            <a:ext cx="3380138" cy="206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1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2303753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441223"/>
            <a:ext cx="4009499" cy="2906887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21/05/17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5</a:t>
            </a:fld>
            <a:endParaRPr lang="it-IT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 fontScale="90000"/>
          </a:bodyPr>
          <a:lstStyle/>
          <a:p>
            <a:r>
              <a:rPr lang="it-IT" b="1" dirty="0" err="1">
                <a:solidFill>
                  <a:srgbClr val="660066"/>
                </a:solidFill>
              </a:rPr>
              <a:t>What</a:t>
            </a:r>
            <a:r>
              <a:rPr lang="it-IT" b="1" dirty="0">
                <a:solidFill>
                  <a:srgbClr val="660066"/>
                </a:solidFill>
              </a:rPr>
              <a:t> </a:t>
            </a:r>
            <a:r>
              <a:rPr lang="it-IT" b="1" dirty="0" err="1">
                <a:solidFill>
                  <a:srgbClr val="660066"/>
                </a:solidFill>
              </a:rPr>
              <a:t>were</a:t>
            </a:r>
            <a:r>
              <a:rPr lang="it-IT" b="1" dirty="0">
                <a:solidFill>
                  <a:srgbClr val="660066"/>
                </a:solidFill>
              </a:rPr>
              <a:t> the </a:t>
            </a:r>
            <a:r>
              <a:rPr lang="it-IT" b="1" dirty="0" err="1">
                <a:solidFill>
                  <a:srgbClr val="660066"/>
                </a:solidFill>
              </a:rPr>
              <a:t>results</a:t>
            </a:r>
            <a:r>
              <a:rPr lang="it-IT" b="1" dirty="0">
                <a:solidFill>
                  <a:srgbClr val="660066"/>
                </a:solidFill>
              </a:rPr>
              <a:t>?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3522032" y="2169080"/>
            <a:ext cx="56219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sz="2800" dirty="0" smtClean="0"/>
              <a:t>Secondary process of the GCS and its cost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 dirty="0" err="1" smtClean="0"/>
              <a:t>Implenting</a:t>
            </a:r>
            <a:r>
              <a:rPr lang="en-GB" sz="2800" dirty="0" smtClean="0"/>
              <a:t> costs of our syste</a:t>
            </a:r>
            <a:r>
              <a:rPr lang="en-GB" sz="2800" dirty="0"/>
              <a:t>m</a:t>
            </a:r>
            <a:endParaRPr lang="en-GB" sz="2800" dirty="0" smtClean="0"/>
          </a:p>
          <a:p>
            <a:pPr lvl="1"/>
            <a:endParaRPr lang="en-GB" sz="2800" dirty="0"/>
          </a:p>
          <a:p>
            <a:pPr marL="742950" lvl="1" indent="-28575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7222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o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490" cy="6858000"/>
          </a:xfrm>
          <a:prstGeom prst="rect">
            <a:avLst/>
          </a:prstGeom>
        </p:spPr>
      </p:pic>
      <p:sp>
        <p:nvSpPr>
          <p:cNvPr id="2" name="Per 1"/>
          <p:cNvSpPr/>
          <p:nvPr/>
        </p:nvSpPr>
        <p:spPr>
          <a:xfrm>
            <a:off x="1305341" y="2134580"/>
            <a:ext cx="8220118" cy="2099298"/>
          </a:xfrm>
          <a:prstGeom prst="mathMultiply">
            <a:avLst>
              <a:gd name="adj1" fmla="val 419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36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ot2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79" b="-1254"/>
          <a:stretch/>
        </p:blipFill>
        <p:spPr>
          <a:xfrm>
            <a:off x="153280" y="0"/>
            <a:ext cx="8990720" cy="6858000"/>
          </a:xfrm>
        </p:spPr>
      </p:pic>
    </p:spTree>
    <p:extLst>
      <p:ext uri="{BB962C8B-B14F-4D97-AF65-F5344CB8AC3E}">
        <p14:creationId xmlns:p14="http://schemas.microsoft.com/office/powerpoint/2010/main" val="262046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Untitled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0440"/>
            <a:ext cx="9144000" cy="6598763"/>
          </a:xfrm>
          <a:prstGeom prst="rect">
            <a:avLst/>
          </a:prstGeom>
        </p:spPr>
      </p:pic>
      <p:sp>
        <p:nvSpPr>
          <p:cNvPr id="7" name="Per 6"/>
          <p:cNvSpPr/>
          <p:nvPr/>
        </p:nvSpPr>
        <p:spPr>
          <a:xfrm>
            <a:off x="211677" y="1287805"/>
            <a:ext cx="9172665" cy="3687002"/>
          </a:xfrm>
          <a:prstGeom prst="mathMultiply">
            <a:avLst>
              <a:gd name="adj1" fmla="val 419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1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olidFill>
                  <a:srgbClr val="660066"/>
                </a:solidFill>
              </a:rPr>
              <a:t>Process</a:t>
            </a:r>
            <a:r>
              <a:rPr lang="nl-NL" b="1" dirty="0" smtClean="0">
                <a:solidFill>
                  <a:srgbClr val="660066"/>
                </a:solidFill>
              </a:rPr>
              <a:t> </a:t>
            </a:r>
            <a:r>
              <a:rPr lang="nl-NL" b="1" dirty="0" err="1" smtClean="0">
                <a:solidFill>
                  <a:srgbClr val="660066"/>
                </a:solidFill>
              </a:rPr>
              <a:t>cost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-324254" y="2350508"/>
            <a:ext cx="42431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sz="2800" dirty="0" smtClean="0"/>
              <a:t>Truck costs (i.e. fuel)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 dirty="0" smtClean="0"/>
              <a:t>Truck driver</a:t>
            </a:r>
            <a:endParaRPr lang="en-GB" sz="2800" dirty="0"/>
          </a:p>
          <a:p>
            <a:pPr marL="742950" lvl="1" indent="-285750">
              <a:buFont typeface="Arial"/>
              <a:buChar char="•"/>
            </a:pPr>
            <a:r>
              <a:rPr lang="en-GB" sz="2800" dirty="0" err="1" smtClean="0"/>
              <a:t>Handhaving</a:t>
            </a:r>
            <a:endParaRPr lang="en-GB" sz="2800" dirty="0"/>
          </a:p>
          <a:p>
            <a:pPr lvl="1"/>
            <a:endParaRPr lang="en-GB" sz="2800" dirty="0"/>
          </a:p>
          <a:p>
            <a:pPr marL="742950" lvl="1" indent="-28575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6" y="1578428"/>
            <a:ext cx="4948558" cy="3848879"/>
          </a:xfrm>
          <a:prstGeom prst="rect">
            <a:avLst/>
          </a:prstGeom>
        </p:spPr>
      </p:pic>
      <p:sp>
        <p:nvSpPr>
          <p:cNvPr id="7" name="Freccia destra 6"/>
          <p:cNvSpPr/>
          <p:nvPr/>
        </p:nvSpPr>
        <p:spPr>
          <a:xfrm>
            <a:off x="2231571" y="4999696"/>
            <a:ext cx="1486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5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178</Words>
  <Application>Microsoft Macintosh PowerPoint</Application>
  <PresentationFormat>Presentazione su schermo (4:3)</PresentationFormat>
  <Paragraphs>61</Paragraphs>
  <Slides>15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What were the results?</vt:lpstr>
      <vt:lpstr>Presentazione di PowerPoint</vt:lpstr>
      <vt:lpstr>Presentazione di PowerPoint</vt:lpstr>
      <vt:lpstr>Presentazione di PowerPoint</vt:lpstr>
      <vt:lpstr>Presentazione di PowerPoint</vt:lpstr>
      <vt:lpstr>Results</vt:lpstr>
      <vt:lpstr>Results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Simone Francesconi</dc:creator>
  <cp:lastModifiedBy>Simone Francesconi</cp:lastModifiedBy>
  <cp:revision>49</cp:revision>
  <dcterms:created xsi:type="dcterms:W3CDTF">2017-03-31T08:53:46Z</dcterms:created>
  <dcterms:modified xsi:type="dcterms:W3CDTF">2017-05-21T19:21:51Z</dcterms:modified>
</cp:coreProperties>
</file>